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12064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87627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75253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62880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50507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4381348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525761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613388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7010156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74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7"/>
    <a:srgbClr val="DCAA00"/>
    <a:srgbClr val="4E8F00"/>
    <a:srgbClr val="D8A600"/>
    <a:srgbClr val="0A2D56"/>
    <a:srgbClr val="5E8628"/>
    <a:srgbClr val="002855"/>
    <a:srgbClr val="00447C"/>
    <a:srgbClr val="A5B3C9"/>
    <a:srgbClr val="DAB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" autoAdjust="0"/>
    <p:restoredTop sz="88707" autoAdjust="0"/>
  </p:normalViewPr>
  <p:slideViewPr>
    <p:cSldViewPr>
      <p:cViewPr>
        <p:scale>
          <a:sx n="26" d="100"/>
          <a:sy n="26" d="100"/>
        </p:scale>
        <p:origin x="1912" y="-296"/>
      </p:cViewPr>
      <p:guideLst>
        <p:guide orient="horz" pos="2880"/>
        <p:guide pos="274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2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fld id="{BA9F1319-FE31-4630-9C01-6640AAE36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0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9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7238" y="692150"/>
            <a:ext cx="548322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94" y="4446871"/>
            <a:ext cx="5090654" cy="414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9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fld id="{B6C75113-938F-4722-B133-D003F6C9A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876270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175253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262880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3505078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4381348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5761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3388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10156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3048000"/>
            <a:ext cx="51206400" cy="42672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2362200"/>
            <a:ext cx="51206400" cy="685800"/>
          </a:xfrm>
          <a:prstGeom prst="rect">
            <a:avLst/>
          </a:prstGeom>
          <a:solidFill>
            <a:srgbClr val="DCA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32F2CF7-3E18-E942-98ED-5170DF6243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842" y="433395"/>
            <a:ext cx="10134600" cy="1759706"/>
          </a:xfrm>
          <a:prstGeom prst="rect">
            <a:avLst/>
          </a:prstGeom>
        </p:spPr>
      </p:pic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98552FB-C237-C549-BDAF-06D2B5A81F0B}"/>
              </a:ext>
            </a:extLst>
          </p:cNvPr>
          <p:cNvSpPr/>
          <p:nvPr userDrawn="1"/>
        </p:nvSpPr>
        <p:spPr bwMode="auto">
          <a:xfrm>
            <a:off x="0" y="0"/>
            <a:ext cx="51206400" cy="895058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B948249-0637-F443-B78D-56C2C5A45769}"/>
              </a:ext>
            </a:extLst>
          </p:cNvPr>
          <p:cNvCxnSpPr/>
          <p:nvPr userDrawn="1"/>
        </p:nvCxnSpPr>
        <p:spPr bwMode="auto">
          <a:xfrm>
            <a:off x="0" y="5486400"/>
            <a:ext cx="51206400" cy="0"/>
          </a:xfrm>
          <a:prstGeom prst="line">
            <a:avLst/>
          </a:prstGeom>
          <a:noFill/>
          <a:ln w="38100" cap="flat" cmpd="sng" algn="ctr">
            <a:solidFill>
              <a:srgbClr val="DCAA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12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2pPr>
      <a:lvl3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3pPr>
      <a:lvl4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4pPr>
      <a:lvl5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5pPr>
      <a:lvl6pPr marL="876270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6pPr>
      <a:lvl7pPr marL="175253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7pPr>
      <a:lvl8pPr marL="262880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8pPr>
      <a:lvl9pPr marL="3505078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9pPr>
    </p:titleStyle>
    <p:bodyStyle>
      <a:lvl1pPr marL="438135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438135" algn="l"/>
        </a:tabLst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95337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2190674" indent="-438135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8601438" indent="-1235297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1053776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193004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6pPr>
      <a:lvl7pPr marL="1280631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7pPr>
      <a:lvl8pPr marL="1368258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8pPr>
      <a:lvl9pPr marL="1455885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627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5253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2880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0507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8134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5761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3388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7010156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26E0068C-B4C6-4A2D-AA44-C6698E652C96}"/>
              </a:ext>
            </a:extLst>
          </p:cNvPr>
          <p:cNvSpPr txBox="1"/>
          <p:nvPr/>
        </p:nvSpPr>
        <p:spPr>
          <a:xfrm>
            <a:off x="13506606" y="1681133"/>
            <a:ext cx="24059994" cy="2662267"/>
          </a:xfrm>
          <a:prstGeom prst="rect">
            <a:avLst/>
          </a:prstGeom>
          <a:noFill/>
          <a:effectLst/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en-US" sz="12500" spc="-383" dirty="0">
                <a:solidFill>
                  <a:srgbClr val="004987"/>
                </a:solidFill>
                <a:latin typeface="Proxima Nova" panose="02000506030000020004" pitchFamily="2" charset="0"/>
                <a:ea typeface="Futura Std Light" charset="0"/>
                <a:cs typeface="Arial" panose="020B0604020202020204" pitchFamily="34" charset="0"/>
              </a:rPr>
              <a:t>Poster Title </a:t>
            </a:r>
          </a:p>
          <a:p>
            <a:pPr algn="ctr" eaLnBrk="0" hangingPunct="0">
              <a:defRPr/>
            </a:pPr>
            <a:r>
              <a:rPr lang="en-US" sz="4800" dirty="0">
                <a:solidFill>
                  <a:srgbClr val="004987"/>
                </a:solidFill>
                <a:latin typeface="Proxima Nova" panose="02000506030000020004" pitchFamily="2" charset="0"/>
                <a:ea typeface="Futura Std Light" charset="0"/>
                <a:cs typeface="Arial" panose="020B0604020202020204" pitchFamily="34" charset="0"/>
              </a:rPr>
              <a:t>Department</a:t>
            </a:r>
          </a:p>
        </p:txBody>
      </p:sp>
      <p:sp>
        <p:nvSpPr>
          <p:cNvPr id="36" name="TextBox 16">
            <a:extLst>
              <a:ext uri="{FF2B5EF4-FFF2-40B4-BE49-F238E27FC236}">
                <a16:creationId xmlns:a16="http://schemas.microsoft.com/office/drawing/2014/main" id="{790F6230-B2D5-40F2-A105-85B274F2DC8D}"/>
              </a:ext>
            </a:extLst>
          </p:cNvPr>
          <p:cNvSpPr txBox="1"/>
          <p:nvPr/>
        </p:nvSpPr>
        <p:spPr>
          <a:xfrm>
            <a:off x="19136482" y="4504492"/>
            <a:ext cx="13096118" cy="677108"/>
          </a:xfrm>
          <a:prstGeom prst="rect">
            <a:avLst/>
          </a:prstGeom>
          <a:noFill/>
          <a:effectLst/>
        </p:spPr>
        <p:txBody>
          <a:bodyPr wrap="square" lIns="0" tIns="0" rIns="0" bIns="0" anchor="b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87627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75253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262880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3505078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4381348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525761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613388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7010156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US" sz="4400" dirty="0">
                <a:solidFill>
                  <a:srgbClr val="004987"/>
                </a:solidFill>
                <a:latin typeface="Proxima Nova" panose="02000506030000020004" pitchFamily="2" charset="0"/>
                <a:cs typeface="Arial" panose="020B0604020202020204" pitchFamily="34" charset="0"/>
              </a:rPr>
              <a:t>Author Name, Degree, Licensure, Certification</a:t>
            </a:r>
          </a:p>
        </p:txBody>
      </p:sp>
      <p:sp>
        <p:nvSpPr>
          <p:cNvPr id="37" name="Text Box 191">
            <a:extLst>
              <a:ext uri="{FF2B5EF4-FFF2-40B4-BE49-F238E27FC236}">
                <a16:creationId xmlns:a16="http://schemas.microsoft.com/office/drawing/2014/main" id="{BAD566D2-7CFC-4395-8C74-F90BB3FB0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84FACD36-7D72-4428-9A38-E5D563CE9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7406845"/>
            <a:ext cx="9956800" cy="193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Only Arial or Proxima Nova are accepted fonts for UC Davis Health posters. No other fonts may be used.</a:t>
            </a: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E983AA4F-A5B2-4D7F-8C0A-3BDB3B7D2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F3B59EED-A87F-4D0D-B7F8-50096698A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5" y="25070059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1" name="Text Box 191">
            <a:extLst>
              <a:ext uri="{FF2B5EF4-FFF2-40B4-BE49-F238E27FC236}">
                <a16:creationId xmlns:a16="http://schemas.microsoft.com/office/drawing/2014/main" id="{3097B3FC-715B-424D-903B-60FF4F84E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42" name="Text Box 191">
            <a:extLst>
              <a:ext uri="{FF2B5EF4-FFF2-40B4-BE49-F238E27FC236}">
                <a16:creationId xmlns:a16="http://schemas.microsoft.com/office/drawing/2014/main" id="{51109F5C-52F2-46A7-977A-BBD84D63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2374276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Methods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3" name="Text Box 191">
            <a:extLst>
              <a:ext uri="{FF2B5EF4-FFF2-40B4-BE49-F238E27FC236}">
                <a16:creationId xmlns:a16="http://schemas.microsoft.com/office/drawing/2014/main" id="{37651A22-2D6B-40CF-8DB6-2A27DA8E3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1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Implementation</a:t>
            </a:r>
          </a:p>
        </p:txBody>
      </p:sp>
      <p:sp>
        <p:nvSpPr>
          <p:cNvPr id="44" name="TextBox 46">
            <a:extLst>
              <a:ext uri="{FF2B5EF4-FFF2-40B4-BE49-F238E27FC236}">
                <a16:creationId xmlns:a16="http://schemas.microsoft.com/office/drawing/2014/main" id="{B8EA02F0-FD41-4DE9-980D-6E38AF0A1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7406845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5" name="Text Box 191">
            <a:extLst>
              <a:ext uri="{FF2B5EF4-FFF2-40B4-BE49-F238E27FC236}">
                <a16:creationId xmlns:a16="http://schemas.microsoft.com/office/drawing/2014/main" id="{BFAE2AD5-617E-4144-861C-3D6954FE6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3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Conclusion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6" name="TextBox 46">
            <a:extLst>
              <a:ext uri="{FF2B5EF4-FFF2-40B4-BE49-F238E27FC236}">
                <a16:creationId xmlns:a16="http://schemas.microsoft.com/office/drawing/2014/main" id="{CC00A89F-996A-4FB5-92D1-D9DEC07B3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7406845"/>
            <a:ext cx="11123085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3BA8EA-81FA-4A04-8A53-BB90BB073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7466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8" name="Text Box 191">
            <a:extLst>
              <a:ext uri="{FF2B5EF4-FFF2-40B4-BE49-F238E27FC236}">
                <a16:creationId xmlns:a16="http://schemas.microsoft.com/office/drawing/2014/main" id="{A79C3C0B-E498-4302-A421-4336E9B17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Implications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9" name="TextBox 46">
            <a:extLst>
              <a:ext uri="{FF2B5EF4-FFF2-40B4-BE49-F238E27FC236}">
                <a16:creationId xmlns:a16="http://schemas.microsoft.com/office/drawing/2014/main" id="{1F7E360D-9EED-4491-8822-96305FB39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25704484"/>
            <a:ext cx="9956800" cy="134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50" name="Text Box 191">
            <a:extLst>
              <a:ext uri="{FF2B5EF4-FFF2-40B4-BE49-F238E27FC236}">
                <a16:creationId xmlns:a16="http://schemas.microsoft.com/office/drawing/2014/main" id="{FDEB89C3-4A3C-4228-AFC0-ABCFEF66F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2900" y="2446751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References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0C37D73-D8AB-BE4A-A19C-94CCDEEEA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882243"/>
            <a:ext cx="5978590" cy="2765957"/>
          </a:xfrm>
          <a:prstGeom prst="rect">
            <a:avLst/>
          </a:prstGeom>
        </p:spPr>
      </p:pic>
      <p:pic>
        <p:nvPicPr>
          <p:cNvPr id="3" name="Picture 2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9ADFE945-28CA-C24C-80C6-EFB949229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86399" y="1219200"/>
            <a:ext cx="4608117" cy="3847895"/>
          </a:xfrm>
          <a:prstGeom prst="rect">
            <a:avLst/>
          </a:prstGeom>
        </p:spPr>
      </p:pic>
      <p:sp>
        <p:nvSpPr>
          <p:cNvPr id="21" name="Text Box 191">
            <a:extLst>
              <a:ext uri="{FF2B5EF4-FFF2-40B4-BE49-F238E27FC236}">
                <a16:creationId xmlns:a16="http://schemas.microsoft.com/office/drawing/2014/main" id="{1D68785E-1E12-534D-86D2-58F29A3CD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19507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2" name="TextBox 46">
            <a:extLst>
              <a:ext uri="{FF2B5EF4-FFF2-40B4-BE49-F238E27FC236}">
                <a16:creationId xmlns:a16="http://schemas.microsoft.com/office/drawing/2014/main" id="{26E59823-4763-2C46-B882-85CA27B99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4206" y="20709003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24" name="Text Box 191">
            <a:extLst>
              <a:ext uri="{FF2B5EF4-FFF2-40B4-BE49-F238E27FC236}">
                <a16:creationId xmlns:a16="http://schemas.microsoft.com/office/drawing/2014/main" id="{C420F9BC-3B14-E54B-AC82-14AA70D7F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8300" y="2835371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Acknowledgements</a:t>
            </a:r>
            <a:endParaRPr lang="en-US" sz="6000" spc="100" dirty="0">
              <a:solidFill>
                <a:srgbClr val="DCAA00"/>
              </a:solidFill>
              <a:latin typeface="Proxima Nova" panose="02000506030000020004" pitchFamily="2" charset="0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25" name="TextBox 46">
            <a:extLst>
              <a:ext uri="{FF2B5EF4-FFF2-40B4-BE49-F238E27FC236}">
                <a16:creationId xmlns:a16="http://schemas.microsoft.com/office/drawing/2014/main" id="{03915ED1-40BA-9F4A-BF10-7E43B67F4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8300" y="29794459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Proxima Nova" panose="02000506030000020004" pitchFamily="2" charset="0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</p:spTree>
    <p:extLst>
      <p:ext uri="{BB962C8B-B14F-4D97-AF65-F5344CB8AC3E}">
        <p14:creationId xmlns:p14="http://schemas.microsoft.com/office/powerpoint/2010/main" val="2051987878"/>
      </p:ext>
    </p:extLst>
  </p:cSld>
  <p:clrMapOvr>
    <a:masterClrMapping/>
  </p:clrMapOvr>
</p:sld>
</file>

<file path=ppt/theme/theme1.xml><?xml version="1.0" encoding="utf-8"?>
<a:theme xmlns:a="http://schemas.openxmlformats.org/drawingml/2006/main" name="~472894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SON_Research_Poster_1.19</Template>
  <TotalTime>248</TotalTime>
  <Words>89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Proxima Nova</vt:lpstr>
      <vt:lpstr>Proxima Nova Regular</vt:lpstr>
      <vt:lpstr>Times</vt:lpstr>
      <vt:lpstr>Times New Roman</vt:lpstr>
      <vt:lpstr>~4728944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 Carrick</dc:creator>
  <cp:lastModifiedBy>Lori Kennedy Madden</cp:lastModifiedBy>
  <cp:revision>28</cp:revision>
  <cp:lastPrinted>2019-05-21T22:24:44Z</cp:lastPrinted>
  <dcterms:created xsi:type="dcterms:W3CDTF">2019-01-18T19:03:01Z</dcterms:created>
  <dcterms:modified xsi:type="dcterms:W3CDTF">2021-03-22T17:19:04Z</dcterms:modified>
</cp:coreProperties>
</file>