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7" autoAdjust="0"/>
    <p:restoredTop sz="88776" autoAdjust="0"/>
  </p:normalViewPr>
  <p:slideViewPr>
    <p:cSldViewPr>
      <p:cViewPr varScale="1">
        <p:scale>
          <a:sx n="22" d="100"/>
          <a:sy n="22" d="100"/>
        </p:scale>
        <p:origin x="2528" y="35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51206400" cy="55626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82806" y="1311801"/>
            <a:ext cx="24059994" cy="3400931"/>
          </a:xfrm>
          <a:prstGeom prst="rect">
            <a:avLst/>
          </a:prstGeom>
          <a:noFill/>
          <a:effectLst>
            <a:outerShdw blurRad="127000" dist="38100" dir="2700000">
              <a:srgbClr val="000000">
                <a:alpha val="43000"/>
              </a:srgbClr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chemeClr val="bg1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chemeClr val="bg1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Department</a:t>
            </a:r>
          </a:p>
          <a:p>
            <a:pPr algn="ctr" eaLnBrk="0" hangingPunct="0">
              <a:defRPr/>
            </a:pPr>
            <a:endParaRPr lang="en-US" sz="4800" dirty="0">
              <a:solidFill>
                <a:schemeClr val="bg1"/>
              </a:solidFill>
              <a:latin typeface="Proxima Nova" panose="02000506030000020004" pitchFamily="2" charset="0"/>
              <a:ea typeface="Futura Std Light" charset="0"/>
              <a:cs typeface="Arial" panose="020B0604020202020204" pitchFamily="34" charset="0"/>
            </a:endParaRP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9759075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9510" y="2847007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5148ECBE-FD72-6A4E-8C88-D01D5BA104B0}"/>
              </a:ext>
            </a:extLst>
          </p:cNvPr>
          <p:cNvSpPr txBox="1"/>
          <p:nvPr/>
        </p:nvSpPr>
        <p:spPr>
          <a:xfrm>
            <a:off x="19136482" y="4267200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rPr>
              <a:t>Author Name, Degree, Licensure, Certification</a:t>
            </a:r>
          </a:p>
        </p:txBody>
      </p:sp>
      <p:pic>
        <p:nvPicPr>
          <p:cNvPr id="7" name="Picture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0D75DDC-585C-DB44-85FB-4487B55B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5918" y="1318254"/>
            <a:ext cx="4762500" cy="3822700"/>
          </a:xfrm>
          <a:prstGeom prst="rect">
            <a:avLst/>
          </a:prstGeom>
        </p:spPr>
      </p:pic>
      <p:sp>
        <p:nvSpPr>
          <p:cNvPr id="25" name="Text Box 191">
            <a:extLst>
              <a:ext uri="{FF2B5EF4-FFF2-40B4-BE49-F238E27FC236}">
                <a16:creationId xmlns:a16="http://schemas.microsoft.com/office/drawing/2014/main" id="{8BECB199-94E4-2746-9C4F-4BCFFE91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2806" y="197358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664541-8D61-6149-BB74-19DFD5C1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2144" y="20925768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7" name="Text Box 191">
            <a:extLst>
              <a:ext uri="{FF2B5EF4-FFF2-40B4-BE49-F238E27FC236}">
                <a16:creationId xmlns:a16="http://schemas.microsoft.com/office/drawing/2014/main" id="{440DA5B8-F14E-7644-94B8-1803F8CCD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044F7A69-028D-8545-B6AD-7B2B32C9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5031765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4D481275-5CD1-9743-B84E-8EE92E017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275" y="1761292"/>
            <a:ext cx="12374325" cy="303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232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Proxima Nova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27</cp:revision>
  <cp:lastPrinted>2019-05-21T22:24:44Z</cp:lastPrinted>
  <dcterms:created xsi:type="dcterms:W3CDTF">2019-01-18T19:03:01Z</dcterms:created>
  <dcterms:modified xsi:type="dcterms:W3CDTF">2021-03-22T17:39:42Z</dcterms:modified>
</cp:coreProperties>
</file>